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5" r:id="rId78"/>
    <p:sldId id="359" r:id="rId79"/>
    <p:sldId id="363" r:id="rId80"/>
    <p:sldId id="362" r:id="rId81"/>
    <p:sldId id="366" r:id="rId82"/>
    <p:sldId id="367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0T17:06:17.441" v="1234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4.wmf"/><Relationship Id="rId7" Type="http://schemas.openxmlformats.org/officeDocument/2006/relationships/image" Target="../media/image256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59.png"/><Relationship Id="rId5" Type="http://schemas.openxmlformats.org/officeDocument/2006/relationships/image" Target="../media/image255.wmf"/><Relationship Id="rId10" Type="http://schemas.openxmlformats.org/officeDocument/2006/relationships/image" Target="../media/image258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0.wmf"/><Relationship Id="rId7" Type="http://schemas.openxmlformats.org/officeDocument/2006/relationships/image" Target="../media/image264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9" Type="http://schemas.openxmlformats.org/officeDocument/2006/relationships/image" Target="../media/image265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5604</TotalTime>
  <Words>6169</Words>
  <Application>Microsoft Office PowerPoint</Application>
  <PresentationFormat>Widescreen</PresentationFormat>
  <Paragraphs>595</Paragraphs>
  <Slides>82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247</cp:revision>
  <dcterms:created xsi:type="dcterms:W3CDTF">2022-05-10T13:43:13Z</dcterms:created>
  <dcterms:modified xsi:type="dcterms:W3CDTF">2022-09-20T20:18:29Z</dcterms:modified>
</cp:coreProperties>
</file>